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101" y="384"/>
      </p:cViewPr>
      <p:guideLst>
        <p:guide orient="horz" pos="144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48242"/>
            <a:ext cx="91440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01359"/>
            <a:ext cx="91440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74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57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43417"/>
            <a:ext cx="2628900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43417"/>
            <a:ext cx="7734300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59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3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139826"/>
            <a:ext cx="1051560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059642"/>
            <a:ext cx="1051560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90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17083"/>
            <a:ext cx="51816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17083"/>
            <a:ext cx="51816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19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43417"/>
            <a:ext cx="1051560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120775"/>
            <a:ext cx="5157787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670050"/>
            <a:ext cx="5157787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120775"/>
            <a:ext cx="5183188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670050"/>
            <a:ext cx="5183188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26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631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015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58284"/>
            <a:ext cx="6172200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90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04800"/>
            <a:ext cx="3932237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658284"/>
            <a:ext cx="6172200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371600"/>
            <a:ext cx="3932237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9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43417"/>
            <a:ext cx="1051560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17083"/>
            <a:ext cx="1051560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50781-E69D-4A9B-A8FD-54A34C733E8B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237567"/>
            <a:ext cx="41148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237567"/>
            <a:ext cx="27432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60F7B-40D1-481B-9F74-8F2F7505F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1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football game&#10;&#10;Description automatically generated">
            <a:extLst>
              <a:ext uri="{FF2B5EF4-FFF2-40B4-BE49-F238E27FC236}">
                <a16:creationId xmlns:a16="http://schemas.microsoft.com/office/drawing/2014/main" id="{800CBDA8-68E4-4692-B3E4-DCF783C2E8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4" b="7478"/>
          <a:stretch/>
        </p:blipFill>
        <p:spPr>
          <a:xfrm>
            <a:off x="0" y="0"/>
            <a:ext cx="12206481" cy="4571999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B148EA1-782A-40F7-89A3-2A43AA870A21}"/>
              </a:ext>
            </a:extLst>
          </p:cNvPr>
          <p:cNvCxnSpPr/>
          <p:nvPr/>
        </p:nvCxnSpPr>
        <p:spPr>
          <a:xfrm>
            <a:off x="4261899" y="842838"/>
            <a:ext cx="3021496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840FF17-F64D-48A3-B03D-DB1089A97F87}"/>
              </a:ext>
            </a:extLst>
          </p:cNvPr>
          <p:cNvSpPr txBox="1"/>
          <p:nvPr/>
        </p:nvSpPr>
        <p:spPr>
          <a:xfrm>
            <a:off x="4458024" y="410141"/>
            <a:ext cx="2629246" cy="276999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Advertisement moves to the right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07D21DA-3E07-455F-89DD-488C3E4A9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449" y="2275194"/>
            <a:ext cx="1009650" cy="128587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C03B4EB-0DAA-4324-887C-0735A916B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5099" y="2363234"/>
            <a:ext cx="1238250" cy="96835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D1F661C-5ABD-42B6-A0F3-73DCC3CBC9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099" y="3208644"/>
            <a:ext cx="1190625" cy="35242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880AC73-92B4-4379-9FDB-843E70D7F759}"/>
              </a:ext>
            </a:extLst>
          </p:cNvPr>
          <p:cNvCxnSpPr>
            <a:cxnSpLocks/>
          </p:cNvCxnSpPr>
          <p:nvPr/>
        </p:nvCxnSpPr>
        <p:spPr>
          <a:xfrm flipH="1">
            <a:off x="5451937" y="3693674"/>
            <a:ext cx="61225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5C9ED1F6-359D-4D5F-9F0F-0EA2F1D7936D}"/>
              </a:ext>
            </a:extLst>
          </p:cNvPr>
          <p:cNvSpPr txBox="1"/>
          <p:nvPr/>
        </p:nvSpPr>
        <p:spPr>
          <a:xfrm>
            <a:off x="4458024" y="3853418"/>
            <a:ext cx="1606163" cy="25391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Keeper moves to left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9198D0F-EC39-4605-BC8D-C6E274C22107}"/>
              </a:ext>
            </a:extLst>
          </p:cNvPr>
          <p:cNvSpPr/>
          <p:nvPr/>
        </p:nvSpPr>
        <p:spPr>
          <a:xfrm>
            <a:off x="6361043" y="1883935"/>
            <a:ext cx="2226365" cy="145506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73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F965AA26-B5DB-419C-8E96-215C4DB5E7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43" b="13913"/>
          <a:stretch/>
        </p:blipFill>
        <p:spPr>
          <a:xfrm>
            <a:off x="0" y="0"/>
            <a:ext cx="12192000" cy="4572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4F641A0-9D54-4BD0-BE6E-292840BB962F}"/>
              </a:ext>
            </a:extLst>
          </p:cNvPr>
          <p:cNvCxnSpPr>
            <a:cxnSpLocks/>
          </p:cNvCxnSpPr>
          <p:nvPr/>
        </p:nvCxnSpPr>
        <p:spPr>
          <a:xfrm>
            <a:off x="4317558" y="2365514"/>
            <a:ext cx="3951799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75190D9-4CBE-4759-BCE5-FDBE7059E03D}"/>
              </a:ext>
            </a:extLst>
          </p:cNvPr>
          <p:cNvCxnSpPr>
            <a:cxnSpLocks/>
          </p:cNvCxnSpPr>
          <p:nvPr/>
        </p:nvCxnSpPr>
        <p:spPr>
          <a:xfrm>
            <a:off x="8436334" y="2472855"/>
            <a:ext cx="0" cy="128016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08661DB-8EB2-4DC3-9E1E-1F57F9412A9D}"/>
              </a:ext>
            </a:extLst>
          </p:cNvPr>
          <p:cNvCxnSpPr>
            <a:cxnSpLocks/>
          </p:cNvCxnSpPr>
          <p:nvPr/>
        </p:nvCxnSpPr>
        <p:spPr>
          <a:xfrm flipV="1">
            <a:off x="3810000" y="1574358"/>
            <a:ext cx="4976191" cy="76864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DAF8F3F-436C-49B4-A236-24D5EF10FC4D}"/>
              </a:ext>
            </a:extLst>
          </p:cNvPr>
          <p:cNvCxnSpPr>
            <a:cxnSpLocks/>
          </p:cNvCxnSpPr>
          <p:nvPr/>
        </p:nvCxnSpPr>
        <p:spPr>
          <a:xfrm>
            <a:off x="3730487" y="1574358"/>
            <a:ext cx="0" cy="1991802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624601E-6CA0-40EB-8528-304EFC959A03}"/>
              </a:ext>
            </a:extLst>
          </p:cNvPr>
          <p:cNvSpPr txBox="1"/>
          <p:nvPr/>
        </p:nvSpPr>
        <p:spPr>
          <a:xfrm>
            <a:off x="5930263" y="1978223"/>
            <a:ext cx="691215" cy="307777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70C0"/>
                </a:solidFill>
              </a:rPr>
              <a:t>7,32 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97A8BD-A05F-4639-AD48-C9608DC9C366}"/>
              </a:ext>
            </a:extLst>
          </p:cNvPr>
          <p:cNvSpPr txBox="1"/>
          <p:nvPr/>
        </p:nvSpPr>
        <p:spPr>
          <a:xfrm rot="5400000">
            <a:off x="8318500" y="2957722"/>
            <a:ext cx="691215" cy="307777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70C0"/>
                </a:solidFill>
              </a:rPr>
              <a:t>2,44 m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7763FF-CF9E-459E-AE60-0F7FE1767500}"/>
              </a:ext>
            </a:extLst>
          </p:cNvPr>
          <p:cNvCxnSpPr>
            <a:cxnSpLocks/>
          </p:cNvCxnSpPr>
          <p:nvPr/>
        </p:nvCxnSpPr>
        <p:spPr>
          <a:xfrm>
            <a:off x="8309113" y="2472855"/>
            <a:ext cx="2319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685D2A5-B1A2-4B33-9A10-088F72E6FD39}"/>
              </a:ext>
            </a:extLst>
          </p:cNvPr>
          <p:cNvCxnSpPr>
            <a:cxnSpLocks/>
          </p:cNvCxnSpPr>
          <p:nvPr/>
        </p:nvCxnSpPr>
        <p:spPr>
          <a:xfrm>
            <a:off x="3578006" y="1575683"/>
            <a:ext cx="231994" cy="0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1CA88A4-5129-4C44-A5D7-DAF368925F10}"/>
              </a:ext>
            </a:extLst>
          </p:cNvPr>
          <p:cNvCxnSpPr>
            <a:cxnSpLocks/>
          </p:cNvCxnSpPr>
          <p:nvPr/>
        </p:nvCxnSpPr>
        <p:spPr>
          <a:xfrm>
            <a:off x="8309113" y="3753015"/>
            <a:ext cx="2319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EDF543-C81B-45A6-B1BB-7AC616C23E23}"/>
              </a:ext>
            </a:extLst>
          </p:cNvPr>
          <p:cNvCxnSpPr>
            <a:cxnSpLocks/>
          </p:cNvCxnSpPr>
          <p:nvPr/>
        </p:nvCxnSpPr>
        <p:spPr>
          <a:xfrm>
            <a:off x="3578006" y="3566160"/>
            <a:ext cx="231994" cy="0"/>
          </a:xfrm>
          <a:prstGeom prst="line">
            <a:avLst/>
          </a:prstGeom>
          <a:ln w="95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243F793-7517-44C0-AAF7-347C1FC1EB9C}"/>
              </a:ext>
            </a:extLst>
          </p:cNvPr>
          <p:cNvSpPr txBox="1"/>
          <p:nvPr/>
        </p:nvSpPr>
        <p:spPr>
          <a:xfrm>
            <a:off x="5930264" y="1252203"/>
            <a:ext cx="691214" cy="30777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12,0 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325D14-3084-4A40-A108-6950A2461C32}"/>
              </a:ext>
            </a:extLst>
          </p:cNvPr>
          <p:cNvSpPr txBox="1"/>
          <p:nvPr/>
        </p:nvSpPr>
        <p:spPr>
          <a:xfrm rot="16200000">
            <a:off x="3167381" y="2477718"/>
            <a:ext cx="691214" cy="30777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5,0 m</a:t>
            </a:r>
          </a:p>
        </p:txBody>
      </p:sp>
    </p:spTree>
    <p:extLst>
      <p:ext uri="{BB962C8B-B14F-4D97-AF65-F5344CB8AC3E}">
        <p14:creationId xmlns:p14="http://schemas.microsoft.com/office/powerpoint/2010/main" val="7203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</TotalTime>
  <Words>17</Words>
  <Application>Microsoft Office PowerPoint</Application>
  <PresentationFormat>Custom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Müller</dc:creator>
  <cp:lastModifiedBy>Daniel Müller</cp:lastModifiedBy>
  <cp:revision>1</cp:revision>
  <dcterms:created xsi:type="dcterms:W3CDTF">2022-03-21T11:08:13Z</dcterms:created>
  <dcterms:modified xsi:type="dcterms:W3CDTF">2022-03-21T13:12:54Z</dcterms:modified>
</cp:coreProperties>
</file>

<file path=docProps/thumbnail.jpeg>
</file>